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61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2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8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42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3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60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6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04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6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3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2018-12-29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FC0705-AE47-4696-8ADF-0FE4C33E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0043" y="1998921"/>
            <a:ext cx="9144000" cy="2344480"/>
          </a:xfrm>
        </p:spPr>
        <p:txBody>
          <a:bodyPr>
            <a:normAutofit/>
          </a:bodyPr>
          <a:lstStyle/>
          <a:p>
            <a:pPr algn="ctr"/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全校性公共选修课</a:t>
            </a:r>
            <a: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教师申报流程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5F33B2F-8499-4E80-9476-1FDE480FF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2737" y="1320507"/>
            <a:ext cx="3387471" cy="678414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教学一体化服务平台</a:t>
            </a:r>
            <a:endParaRPr lang="zh-CN" altLang="en-US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0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A9E3A23-7A19-4307-8326-87ABFF846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891" y="679082"/>
            <a:ext cx="9700822" cy="1189476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1.</a:t>
            </a:r>
            <a:r>
              <a:rPr lang="zh-CN" altLang="zh-CN" sz="2400" b="1" dirty="0">
                <a:solidFill>
                  <a:schemeClr val="bg1"/>
                </a:solidFill>
              </a:rPr>
              <a:t>打开教务管理系统（网</a:t>
            </a:r>
            <a:r>
              <a:rPr lang="en-US" altLang="zh-CN" sz="2400" b="1" dirty="0">
                <a:solidFill>
                  <a:schemeClr val="bg1"/>
                </a:solidFill>
              </a:rPr>
              <a:t>http://jwpt.nxmu.edu.cn/jsxsd/ </a:t>
            </a:r>
            <a:r>
              <a:rPr lang="zh-CN" altLang="zh-CN" sz="2400" b="1" dirty="0">
                <a:solidFill>
                  <a:schemeClr val="bg1"/>
                </a:solidFill>
              </a:rPr>
              <a:t>）</a:t>
            </a:r>
            <a:r>
              <a:rPr lang="zh-CN" altLang="en-US" sz="2400" b="1" dirty="0">
                <a:solidFill>
                  <a:schemeClr val="bg1"/>
                </a:solidFill>
              </a:rPr>
              <a:t>，输入教师一卡通号为用户名（各医院教师账号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请咨询教学办）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DE7A76D-82EF-4B1C-9DB7-B420BF4F45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32452" y="1868558"/>
            <a:ext cx="9051235" cy="498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60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724D9B4-B635-4FCE-AD77-62E1079F3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295" y="614899"/>
            <a:ext cx="9706679" cy="644057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</a:rPr>
              <a:t>登陆后，点击“教学服务”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6C4800B-19A2-4A5A-8B9C-96F47F72C4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15347" y="1594884"/>
            <a:ext cx="7974419" cy="526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36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16746A-6D81-4E78-989E-03A8B5FD0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20" y="561074"/>
            <a:ext cx="6313505" cy="1603375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3.</a:t>
            </a:r>
            <a:r>
              <a:rPr lang="zh-CN" altLang="en-US" sz="2400" b="1" dirty="0">
                <a:solidFill>
                  <a:schemeClr val="bg1"/>
                </a:solidFill>
              </a:rPr>
              <a:t>点击 通选开课申请</a:t>
            </a:r>
            <a:r>
              <a:rPr lang="en-US" altLang="zh-CN" sz="2400" b="1" dirty="0">
                <a:solidFill>
                  <a:schemeClr val="bg1"/>
                </a:solidFill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</a:rPr>
              <a:t>点击 申请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E24EF57-11DF-48D7-A992-8D525405A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12" y="1362762"/>
            <a:ext cx="9759535" cy="5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0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4744436-0528-452D-A152-1CA01FC5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30" y="546174"/>
            <a:ext cx="10164957" cy="1821342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4.</a:t>
            </a:r>
            <a:r>
              <a:rPr lang="zh-CN" altLang="en-US" sz="2400" b="1" dirty="0">
                <a:solidFill>
                  <a:schemeClr val="bg1"/>
                </a:solidFill>
              </a:rPr>
              <a:t>按照图示要求，填写</a:t>
            </a:r>
            <a:r>
              <a:rPr lang="zh-CN" altLang="en-US" sz="24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每一项</a:t>
            </a:r>
            <a:r>
              <a:rPr lang="zh-CN" altLang="en-US" sz="2400" b="1" dirty="0">
                <a:solidFill>
                  <a:schemeClr val="bg1"/>
                </a:solidFill>
              </a:rPr>
              <a:t>内容。如对上课年级和上课专业有要求，请在后面一一限定。全部设置完毕，点击“保存并送审”。</a:t>
            </a:r>
          </a:p>
          <a:p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345" b="3963"/>
          <a:stretch/>
        </p:blipFill>
        <p:spPr>
          <a:xfrm>
            <a:off x="1304544" y="1335912"/>
            <a:ext cx="9424416" cy="543674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366623" y="5314565"/>
            <a:ext cx="461665" cy="14580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设置学时分配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0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7A2DD47-F9F3-4C87-9AF3-7E84A941C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681" y="1483411"/>
            <a:ext cx="7468813" cy="5452234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="" xmlns:a16="http://schemas.microsoft.com/office/drawing/2014/main" id="{9AC54AEB-48BF-4D44-B568-3F79956F1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30" y="546174"/>
            <a:ext cx="10164957" cy="1821342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4.</a:t>
            </a:r>
            <a:r>
              <a:rPr lang="zh-CN" altLang="en-US" sz="2400" b="1" dirty="0">
                <a:solidFill>
                  <a:schemeClr val="bg1"/>
                </a:solidFill>
              </a:rPr>
              <a:t>按照图示要求，填写</a:t>
            </a:r>
            <a:r>
              <a:rPr lang="zh-CN" altLang="en-US" sz="2400" dirty="0">
                <a:solidFill>
                  <a:srgbClr val="66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每一项</a:t>
            </a:r>
            <a:r>
              <a:rPr lang="zh-CN" altLang="en-US" sz="2400" b="1" dirty="0">
                <a:solidFill>
                  <a:schemeClr val="bg1"/>
                </a:solidFill>
              </a:rPr>
              <a:t>内容。如对上课年级和上课专业有要求，请在后面一一限定。全部设置完毕，点击“保存并送审”。</a:t>
            </a:r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66704C2-9B96-4D1E-9FF4-8E14CA7896EF}"/>
              </a:ext>
            </a:extLst>
          </p:cNvPr>
          <p:cNvSpPr txBox="1"/>
          <p:nvPr/>
        </p:nvSpPr>
        <p:spPr>
          <a:xfrm>
            <a:off x="1029354" y="1909075"/>
            <a:ext cx="574159" cy="480131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注：申报时间截止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至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日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5042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离子会议室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503</TotalTime>
  <Words>137</Words>
  <Application>Microsoft Office PowerPoint</Application>
  <PresentationFormat>宽屏</PresentationFormat>
  <Paragraphs>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华文琥珀</vt:lpstr>
      <vt:lpstr>宋体</vt:lpstr>
      <vt:lpstr>Arial</vt:lpstr>
      <vt:lpstr>Century Gothic</vt:lpstr>
      <vt:lpstr>Wingdings 3</vt:lpstr>
      <vt:lpstr>离子会议室</vt:lpstr>
      <vt:lpstr>全校性公共选修课 教师申报流程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QHQ</dc:creator>
  <cp:lastModifiedBy>QHQ</cp:lastModifiedBy>
  <cp:revision>19</cp:revision>
  <dcterms:created xsi:type="dcterms:W3CDTF">2018-01-08T01:51:45Z</dcterms:created>
  <dcterms:modified xsi:type="dcterms:W3CDTF">2018-12-29T00:10:53Z</dcterms:modified>
</cp:coreProperties>
</file>