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61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2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8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42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3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60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6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04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6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3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7FC0705-AE47-4696-8ADF-0FE4C33E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0043" y="1998921"/>
            <a:ext cx="9144000" cy="2344480"/>
          </a:xfrm>
        </p:spPr>
        <p:txBody>
          <a:bodyPr>
            <a:normAutofit/>
          </a:bodyPr>
          <a:lstStyle/>
          <a:p>
            <a:pPr algn="ctr"/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全校性公共选修课</a:t>
            </a:r>
            <a: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学院审核流程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15F33B2F-8499-4E80-9476-1FDE480FF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2737" y="1320507"/>
            <a:ext cx="3387471" cy="678414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教学一体化服务平台</a:t>
            </a:r>
            <a:endParaRPr lang="zh-CN" altLang="en-US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0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A9E3A23-7A19-4307-8326-87ABFF846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891" y="679082"/>
            <a:ext cx="9700822" cy="1189476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1.</a:t>
            </a:r>
            <a:r>
              <a:rPr lang="zh-CN" altLang="zh-CN" sz="2400" b="1" dirty="0">
                <a:solidFill>
                  <a:schemeClr val="bg1"/>
                </a:solidFill>
              </a:rPr>
              <a:t>打开教务管理系统（网</a:t>
            </a:r>
            <a:r>
              <a:rPr lang="en-US" altLang="zh-CN" sz="2400" b="1" dirty="0">
                <a:solidFill>
                  <a:schemeClr val="bg1"/>
                </a:solidFill>
              </a:rPr>
              <a:t>http://jwpt.nxmu.edu.cn/ </a:t>
            </a:r>
            <a:r>
              <a:rPr lang="zh-CN" altLang="zh-CN" sz="2400" b="1" dirty="0">
                <a:solidFill>
                  <a:schemeClr val="bg1"/>
                </a:solidFill>
              </a:rPr>
              <a:t>）</a:t>
            </a:r>
            <a:r>
              <a:rPr lang="zh-CN" altLang="en-US" sz="2400" b="1" dirty="0">
                <a:solidFill>
                  <a:schemeClr val="bg1"/>
                </a:solidFill>
              </a:rPr>
              <a:t>，输入管理员帐号，进入后点击“培养方案”。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052586A-E2E7-4EEC-8C42-918E4D4E3F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56" y="1868558"/>
            <a:ext cx="11657143" cy="4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60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724D9B4-B635-4FCE-AD77-62E1079F3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478465"/>
            <a:ext cx="10132828" cy="735436"/>
          </a:xfrm>
        </p:spPr>
        <p:txBody>
          <a:bodyPr>
            <a:no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2.</a:t>
            </a:r>
            <a:r>
              <a:rPr lang="zh-CN" altLang="en-US" sz="2000" b="1" dirty="0">
                <a:solidFill>
                  <a:schemeClr val="bg1"/>
                </a:solidFill>
              </a:rPr>
              <a:t>左侧功能栏选择“通选教学计划”         点击“开课申请审核”，依次审核显示中的课程</a:t>
            </a:r>
            <a:r>
              <a:rPr lang="zh-CN" altLang="zh-CN" sz="2000" b="1" dirty="0">
                <a:solidFill>
                  <a:schemeClr val="bg1"/>
                </a:solidFill>
              </a:rPr>
              <a:t>（此步骤非常关键，必须</a:t>
            </a:r>
            <a:r>
              <a:rPr lang="zh-CN" altLang="zh-CN" sz="2000" b="1" dirty="0" smtClean="0">
                <a:solidFill>
                  <a:schemeClr val="bg1"/>
                </a:solidFill>
              </a:rPr>
              <a:t>在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7</a:t>
            </a:r>
            <a:r>
              <a:rPr lang="zh-CN" altLang="zh-CN" sz="2000" b="1" dirty="0" smtClean="0">
                <a:solidFill>
                  <a:schemeClr val="bg1"/>
                </a:solidFill>
              </a:rPr>
              <a:t>月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20</a:t>
            </a:r>
            <a:r>
              <a:rPr lang="zh-CN" altLang="zh-CN" sz="2000" b="1" dirty="0" smtClean="0">
                <a:solidFill>
                  <a:schemeClr val="bg1"/>
                </a:solidFill>
              </a:rPr>
              <a:t>日前</a:t>
            </a:r>
            <a:r>
              <a:rPr lang="zh-CN" altLang="zh-CN" sz="2000" b="1" dirty="0">
                <a:solidFill>
                  <a:schemeClr val="bg1"/>
                </a:solidFill>
              </a:rPr>
              <a:t>完成，否则教师申报选修课失败）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="" id="{BDF7092F-54AC-4A7E-84DC-33FE09894D14}"/>
              </a:ext>
            </a:extLst>
          </p:cNvPr>
          <p:cNvCxnSpPr>
            <a:cxnSpLocks/>
          </p:cNvCxnSpPr>
          <p:nvPr/>
        </p:nvCxnSpPr>
        <p:spPr>
          <a:xfrm>
            <a:off x="4846131" y="659218"/>
            <a:ext cx="661535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F4A675B1-05CF-4533-9A42-04E082934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037" y="1213901"/>
            <a:ext cx="11543414" cy="551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364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离子会议室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982</TotalTime>
  <Words>70</Words>
  <Application>Microsoft Office PowerPoint</Application>
  <PresentationFormat>宽屏</PresentationFormat>
  <Paragraphs>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宋体</vt:lpstr>
      <vt:lpstr>Arial</vt:lpstr>
      <vt:lpstr>Century Gothic</vt:lpstr>
      <vt:lpstr>Wingdings 3</vt:lpstr>
      <vt:lpstr>离子会议室</vt:lpstr>
      <vt:lpstr>全校性公共选修课 学院审核流程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QHQ</dc:creator>
  <cp:lastModifiedBy>QHQ</cp:lastModifiedBy>
  <cp:revision>24</cp:revision>
  <dcterms:created xsi:type="dcterms:W3CDTF">2018-01-08T01:51:45Z</dcterms:created>
  <dcterms:modified xsi:type="dcterms:W3CDTF">2018-07-16T03:00:42Z</dcterms:modified>
</cp:coreProperties>
</file>